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6858000" cy="9144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 Narrow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 Narrow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 Narrow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 Narrow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 Narrow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 Narrow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 Narrow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 Narrow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 Narrow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666699"/>
    <a:srgbClr val="9900CC"/>
    <a:srgbClr val="FFFF00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3265" autoAdjust="0"/>
    <p:restoredTop sz="94660"/>
  </p:normalViewPr>
  <p:slideViewPr>
    <p:cSldViewPr>
      <p:cViewPr>
        <p:scale>
          <a:sx n="66" d="100"/>
          <a:sy n="66" d="100"/>
        </p:scale>
        <p:origin x="-2232" y="31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038"/>
            <a:ext cx="5829300" cy="19605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BD6764-FBB1-47E9-993E-1ED2518F34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BB797B-7898-4E4C-A1BD-5ACB36CBD3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713"/>
            <a:ext cx="1543050" cy="78009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713"/>
            <a:ext cx="4476750" cy="78009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E80C33-3D90-4D5A-89F6-F55C9CA3B2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D4BDE3-684B-42EF-B17D-4CDFE244A1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338" y="5875338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338" y="3875088"/>
            <a:ext cx="5829300" cy="20002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488A03-FA9B-483F-9F5C-42B802445C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0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05200" y="2133600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D3A1FA-4138-4AED-8CBF-6B0033B1BF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288"/>
            <a:ext cx="3030538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900363"/>
            <a:ext cx="3030538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4563" y="2046288"/>
            <a:ext cx="3030537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4563" y="2900363"/>
            <a:ext cx="3030537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B9C2CD-4979-4B85-B4BF-39AB9229E6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EF437D-3EE0-4D10-AEBC-E78667F609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8EEAE2-98E3-42E3-A795-2EA2DE04D4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3538"/>
            <a:ext cx="2255838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8" y="363538"/>
            <a:ext cx="3833812" cy="78041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2938"/>
            <a:ext cx="2255838" cy="62547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6092C7-64D4-439E-AD6B-DA82808B02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613" y="6400800"/>
            <a:ext cx="4114800" cy="7556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613" y="81756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613" y="7156450"/>
            <a:ext cx="4114800" cy="10731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BB53FA-D99A-468F-9919-43D6137A69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366713"/>
            <a:ext cx="61722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133600"/>
            <a:ext cx="6172200" cy="603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8326438"/>
            <a:ext cx="16002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8326438"/>
            <a:ext cx="21717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8326438"/>
            <a:ext cx="16002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EBD473AA-1441-4602-BD32-3142C3DE52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WordArt 5"/>
          <p:cNvSpPr>
            <a:spLocks noChangeArrowheads="1" noChangeShapeType="1"/>
          </p:cNvSpPr>
          <p:nvPr/>
        </p:nvSpPr>
        <p:spPr bwMode="auto">
          <a:xfrm>
            <a:off x="1447800" y="381000"/>
            <a:ext cx="3733800" cy="838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800" kern="10" spc="560" dirty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latin typeface="Arial Black"/>
              </a:rPr>
              <a:t>FREEDOM</a:t>
            </a:r>
            <a:r>
              <a:rPr lang="en-US" sz="2800" kern="10" spc="560" dirty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 Black"/>
              </a:rPr>
              <a:t> </a:t>
            </a:r>
            <a:r>
              <a:rPr lang="en-US" sz="2800" kern="10" spc="56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latin typeface="Arial Black"/>
              </a:rPr>
              <a:t>FEST</a:t>
            </a:r>
            <a:endParaRPr lang="en-US" sz="2800" kern="10" spc="560" dirty="0">
              <a:ln w="19050">
                <a:solidFill>
                  <a:schemeClr val="tx1"/>
                </a:solidFill>
                <a:round/>
                <a:headEnd/>
                <a:tailEnd/>
              </a:ln>
              <a:latin typeface="Arial Black"/>
            </a:endParaRPr>
          </a:p>
        </p:txBody>
      </p:sp>
      <p:sp>
        <p:nvSpPr>
          <p:cNvPr id="2051" name="WordArt 6"/>
          <p:cNvSpPr>
            <a:spLocks noChangeArrowheads="1" noChangeShapeType="1"/>
          </p:cNvSpPr>
          <p:nvPr/>
        </p:nvSpPr>
        <p:spPr bwMode="auto">
          <a:xfrm>
            <a:off x="1981200" y="1295400"/>
            <a:ext cx="2514600" cy="2460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400" kern="10" spc="480" dirty="0" smtClean="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 Black"/>
              </a:rPr>
              <a:t>following the Freedom Ride</a:t>
            </a:r>
            <a:endParaRPr lang="en-US" sz="2400" kern="10" spc="480" dirty="0">
              <a:ln w="12700">
                <a:solidFill>
                  <a:schemeClr val="tx1"/>
                </a:solidFill>
                <a:round/>
                <a:headEnd/>
                <a:tailEnd/>
              </a:ln>
              <a:solidFill>
                <a:srgbClr val="FF0000"/>
              </a:solidFill>
              <a:latin typeface="Arial Black"/>
            </a:endParaRPr>
          </a:p>
        </p:txBody>
      </p:sp>
      <p:sp>
        <p:nvSpPr>
          <p:cNvPr id="2052" name="Rectangle 7"/>
          <p:cNvSpPr>
            <a:spLocks noChangeArrowheads="1"/>
          </p:cNvSpPr>
          <p:nvPr/>
        </p:nvSpPr>
        <p:spPr bwMode="auto">
          <a:xfrm>
            <a:off x="4179888" y="2940050"/>
            <a:ext cx="174625" cy="725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7269" tIns="43634" rIns="87269" bIns="43634">
            <a:spAutoFit/>
          </a:bodyPr>
          <a:lstStyle/>
          <a:p>
            <a:pPr algn="ctr" eaLnBrk="0" hangingPunct="0"/>
            <a:endParaRPr lang="en-US" sz="4200" b="1">
              <a:latin typeface="Freestyle Script" pitchFamily="66" charset="0"/>
            </a:endParaRPr>
          </a:p>
        </p:txBody>
      </p:sp>
      <p:sp>
        <p:nvSpPr>
          <p:cNvPr id="2053" name="Rectangle 8"/>
          <p:cNvSpPr>
            <a:spLocks noChangeArrowheads="1"/>
          </p:cNvSpPr>
          <p:nvPr/>
        </p:nvSpPr>
        <p:spPr bwMode="auto">
          <a:xfrm>
            <a:off x="685800" y="2209800"/>
            <a:ext cx="5562600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7269" tIns="43634" rIns="87269" bIns="43634">
            <a:spAutoFit/>
          </a:bodyPr>
          <a:lstStyle/>
          <a:p>
            <a:pPr algn="ctr" eaLnBrk="0" hangingPunct="0"/>
            <a:r>
              <a:rPr lang="en-US" sz="1600" b="1" dirty="0"/>
              <a:t>Supporting our community through the </a:t>
            </a:r>
            <a:r>
              <a:rPr lang="en-US" sz="1600" b="1" dirty="0" err="1"/>
              <a:t>Goodtimers</a:t>
            </a:r>
            <a:r>
              <a:rPr lang="en-US" sz="1600" b="1" dirty="0"/>
              <a:t> Foundation</a:t>
            </a:r>
          </a:p>
        </p:txBody>
      </p:sp>
      <p:sp>
        <p:nvSpPr>
          <p:cNvPr id="2054" name="WordArt 9"/>
          <p:cNvSpPr>
            <a:spLocks noChangeArrowheads="1" noChangeShapeType="1"/>
          </p:cNvSpPr>
          <p:nvPr/>
        </p:nvSpPr>
        <p:spPr bwMode="auto">
          <a:xfrm>
            <a:off x="1066800" y="2667000"/>
            <a:ext cx="48006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800" kern="10" spc="560" dirty="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 Black"/>
              </a:rPr>
              <a:t>August 16, </a:t>
            </a:r>
            <a:r>
              <a:rPr lang="en-US" sz="2800" kern="10" spc="560" dirty="0" smtClean="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 Black"/>
              </a:rPr>
              <a:t>2015 2PM</a:t>
            </a:r>
            <a:endParaRPr lang="en-US" sz="2800" kern="10" spc="560" dirty="0">
              <a:ln w="12700">
                <a:solidFill>
                  <a:srgbClr val="000099"/>
                </a:solidFill>
                <a:round/>
                <a:headEnd/>
                <a:tailEnd/>
              </a:ln>
              <a:solidFill>
                <a:srgbClr val="FF0000"/>
              </a:solidFill>
              <a:latin typeface="Arial Black"/>
            </a:endParaRPr>
          </a:p>
        </p:txBody>
      </p:sp>
      <p:sp>
        <p:nvSpPr>
          <p:cNvPr id="2055" name="Rectangle 10"/>
          <p:cNvSpPr>
            <a:spLocks noChangeArrowheads="1"/>
          </p:cNvSpPr>
          <p:nvPr/>
        </p:nvSpPr>
        <p:spPr bwMode="auto">
          <a:xfrm>
            <a:off x="457200" y="3048000"/>
            <a:ext cx="6172200" cy="3343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7269" tIns="43634" rIns="87269" bIns="43634">
            <a:spAutoFit/>
          </a:bodyPr>
          <a:lstStyle/>
          <a:p>
            <a:pPr algn="ctr" eaLnBrk="0" hangingPunct="0"/>
            <a:r>
              <a:rPr lang="en-US" sz="1600" b="1" dirty="0" smtClean="0">
                <a:solidFill>
                  <a:srgbClr val="000099"/>
                </a:solidFill>
              </a:rPr>
              <a:t>GAILEY </a:t>
            </a:r>
            <a:r>
              <a:rPr lang="en-US" sz="1600" b="1" dirty="0">
                <a:solidFill>
                  <a:srgbClr val="000099"/>
                </a:solidFill>
              </a:rPr>
              <a:t>VFW POST 8326 </a:t>
            </a:r>
            <a:r>
              <a:rPr lang="en-US" sz="1600" b="1" dirty="0" err="1">
                <a:solidFill>
                  <a:srgbClr val="000099"/>
                </a:solidFill>
              </a:rPr>
              <a:t>Brownsway</a:t>
            </a:r>
            <a:r>
              <a:rPr lang="en-US" sz="1600" b="1" dirty="0">
                <a:solidFill>
                  <a:srgbClr val="000099"/>
                </a:solidFill>
              </a:rPr>
              <a:t> </a:t>
            </a:r>
            <a:r>
              <a:rPr lang="en-US" sz="1600" b="1" dirty="0" err="1">
                <a:solidFill>
                  <a:srgbClr val="000099"/>
                </a:solidFill>
              </a:rPr>
              <a:t>Ln</a:t>
            </a:r>
            <a:r>
              <a:rPr lang="en-US" sz="1600" b="1" dirty="0">
                <a:solidFill>
                  <a:srgbClr val="000099"/>
                </a:solidFill>
              </a:rPr>
              <a:t>. </a:t>
            </a:r>
            <a:r>
              <a:rPr lang="en-US" sz="1600" b="1" dirty="0" smtClean="0">
                <a:solidFill>
                  <a:srgbClr val="000099"/>
                </a:solidFill>
              </a:rPr>
              <a:t>/off </a:t>
            </a:r>
            <a:r>
              <a:rPr lang="en-US" sz="1600" b="1" dirty="0">
                <a:solidFill>
                  <a:srgbClr val="000099"/>
                </a:solidFill>
              </a:rPr>
              <a:t>Galbraith Rd. in </a:t>
            </a:r>
            <a:r>
              <a:rPr lang="en-US" sz="1600" b="1" dirty="0" smtClean="0">
                <a:solidFill>
                  <a:srgbClr val="000099"/>
                </a:solidFill>
              </a:rPr>
              <a:t>Groesbeck</a:t>
            </a:r>
            <a:endParaRPr lang="en-US" sz="1600" dirty="0">
              <a:solidFill>
                <a:srgbClr val="000099"/>
              </a:solidFill>
            </a:endParaRPr>
          </a:p>
        </p:txBody>
      </p:sp>
      <p:sp>
        <p:nvSpPr>
          <p:cNvPr id="2056" name="WordArt 12"/>
          <p:cNvSpPr>
            <a:spLocks noChangeArrowheads="1" noChangeShapeType="1"/>
          </p:cNvSpPr>
          <p:nvPr/>
        </p:nvSpPr>
        <p:spPr bwMode="auto">
          <a:xfrm>
            <a:off x="381000" y="3429000"/>
            <a:ext cx="6096000" cy="838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1600" kern="10" spc="320" dirty="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 Black"/>
              </a:rPr>
              <a:t>OUTSTANDING </a:t>
            </a:r>
            <a:r>
              <a:rPr lang="en-US" sz="1600" kern="10" spc="320" dirty="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latin typeface="Arial Black"/>
              </a:rPr>
              <a:t>LIVE</a:t>
            </a:r>
            <a:r>
              <a:rPr lang="en-US" sz="1600" kern="10" spc="320" dirty="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 Black"/>
              </a:rPr>
              <a:t>  MUSIC</a:t>
            </a:r>
          </a:p>
        </p:txBody>
      </p:sp>
      <p:sp>
        <p:nvSpPr>
          <p:cNvPr id="2057" name="Rectangle 13"/>
          <p:cNvSpPr>
            <a:spLocks noChangeArrowheads="1"/>
          </p:cNvSpPr>
          <p:nvPr/>
        </p:nvSpPr>
        <p:spPr bwMode="auto">
          <a:xfrm>
            <a:off x="381000" y="7467600"/>
            <a:ext cx="6172200" cy="6421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7269" tIns="43634" rIns="87269" bIns="43634">
            <a:spAutoFit/>
          </a:bodyPr>
          <a:lstStyle/>
          <a:p>
            <a:pPr algn="ctr" eaLnBrk="0" hangingPunct="0"/>
            <a:r>
              <a:rPr lang="en-US" sz="1600" b="1" u="sng" dirty="0" smtClean="0">
                <a:latin typeface="Arial Black" pitchFamily="34" charset="0"/>
              </a:rPr>
              <a:t>IF</a:t>
            </a:r>
            <a:r>
              <a:rPr lang="en-US" sz="1600" b="1" dirty="0" smtClean="0">
                <a:latin typeface="Times New Roman" pitchFamily="18" charset="0"/>
              </a:rPr>
              <a:t> </a:t>
            </a:r>
            <a:r>
              <a:rPr lang="en-US" sz="1600" b="1" u="sng" dirty="0">
                <a:latin typeface="Arial Black" pitchFamily="34" charset="0"/>
              </a:rPr>
              <a:t>YOU DON’T RIDE </a:t>
            </a:r>
            <a:r>
              <a:rPr lang="en-US" sz="1600" b="1" u="sng" dirty="0" smtClean="0">
                <a:latin typeface="Arial Black" pitchFamily="34" charset="0"/>
              </a:rPr>
              <a:t>THIS IS FOR YOU!</a:t>
            </a:r>
            <a:endParaRPr lang="en-US" sz="1600" b="1" u="sng" dirty="0">
              <a:latin typeface="Arial Black" pitchFamily="34" charset="0"/>
            </a:endParaRPr>
          </a:p>
          <a:p>
            <a:pPr algn="ctr" eaLnBrk="0" hangingPunct="0"/>
            <a:r>
              <a:rPr lang="en-US" sz="2000" b="1" dirty="0" smtClean="0">
                <a:latin typeface="Times New Roman" pitchFamily="18" charset="0"/>
              </a:rPr>
              <a:t>$</a:t>
            </a:r>
            <a:r>
              <a:rPr lang="en-US" sz="2000" b="1" dirty="0">
                <a:latin typeface="Times New Roman" pitchFamily="18" charset="0"/>
              </a:rPr>
              <a:t>5.00  </a:t>
            </a:r>
            <a:r>
              <a:rPr lang="en-US" sz="2000" b="1" dirty="0" smtClean="0">
                <a:latin typeface="Times New Roman" pitchFamily="18" charset="0"/>
              </a:rPr>
              <a:t>DONATION</a:t>
            </a:r>
            <a:endParaRPr lang="en-US" sz="2000" b="1" dirty="0">
              <a:latin typeface="Times New Roman" pitchFamily="18" charset="0"/>
            </a:endParaRPr>
          </a:p>
        </p:txBody>
      </p:sp>
      <p:sp>
        <p:nvSpPr>
          <p:cNvPr id="2058" name="Rectangle 14"/>
          <p:cNvSpPr>
            <a:spLocks noChangeArrowheads="1"/>
          </p:cNvSpPr>
          <p:nvPr/>
        </p:nvSpPr>
        <p:spPr bwMode="auto">
          <a:xfrm>
            <a:off x="-76200" y="8077200"/>
            <a:ext cx="7010400" cy="3035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7269" tIns="43634" rIns="87269" bIns="43634">
            <a:spAutoFit/>
          </a:bodyPr>
          <a:lstStyle/>
          <a:p>
            <a:pPr algn="ctr" eaLnBrk="0" hangingPunct="0"/>
            <a:r>
              <a:rPr lang="en-US" sz="1400" b="1" dirty="0">
                <a:solidFill>
                  <a:srgbClr val="FF0000"/>
                </a:solidFill>
                <a:latin typeface="Arial Black" pitchFamily="34" charset="0"/>
              </a:rPr>
              <a:t>RAIN OR SHINE THE </a:t>
            </a:r>
            <a:r>
              <a:rPr lang="en-US" sz="1400" b="1" dirty="0" smtClean="0">
                <a:solidFill>
                  <a:srgbClr val="FF0000"/>
                </a:solidFill>
                <a:latin typeface="Arial Black" pitchFamily="34" charset="0"/>
              </a:rPr>
              <a:t>VFW </a:t>
            </a:r>
            <a:r>
              <a:rPr lang="en-US" sz="1400" b="1" dirty="0">
                <a:solidFill>
                  <a:srgbClr val="FF0000"/>
                </a:solidFill>
                <a:latin typeface="Arial Black" pitchFamily="34" charset="0"/>
              </a:rPr>
              <a:t>HAS A LARGE </a:t>
            </a:r>
            <a:r>
              <a:rPr lang="en-US" sz="1400" b="1" dirty="0" smtClean="0">
                <a:solidFill>
                  <a:srgbClr val="FF0000"/>
                </a:solidFill>
                <a:latin typeface="Arial Black" pitchFamily="34" charset="0"/>
              </a:rPr>
              <a:t>HALL, THE </a:t>
            </a:r>
            <a:r>
              <a:rPr lang="en-US" sz="1400" b="1" dirty="0">
                <a:solidFill>
                  <a:srgbClr val="FF0000"/>
                </a:solidFill>
                <a:latin typeface="Arial Black" pitchFamily="34" charset="0"/>
              </a:rPr>
              <a:t>PARTY GOES ON!</a:t>
            </a:r>
          </a:p>
        </p:txBody>
      </p:sp>
      <p:sp>
        <p:nvSpPr>
          <p:cNvPr id="2059" name="Text Box 15"/>
          <p:cNvSpPr txBox="1">
            <a:spLocks noChangeArrowheads="1"/>
          </p:cNvSpPr>
          <p:nvPr/>
        </p:nvSpPr>
        <p:spPr bwMode="auto">
          <a:xfrm>
            <a:off x="1571625" y="8394700"/>
            <a:ext cx="174625" cy="436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7269" tIns="43634" rIns="87269" bIns="43634">
            <a:spAutoFit/>
          </a:bodyPr>
          <a:lstStyle/>
          <a:p>
            <a:pPr algn="ctr" eaLnBrk="0" hangingPunct="0"/>
            <a:endParaRPr lang="en-US" sz="2300" b="1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2060" name="WordArt 16"/>
          <p:cNvSpPr>
            <a:spLocks noChangeArrowheads="1" noChangeShapeType="1"/>
          </p:cNvSpPr>
          <p:nvPr/>
        </p:nvSpPr>
        <p:spPr bwMode="auto">
          <a:xfrm>
            <a:off x="304800" y="1371600"/>
            <a:ext cx="6172200" cy="9144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r>
              <a:rPr lang="en-US" sz="2400" kern="10" dirty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Impact"/>
              </a:rPr>
              <a:t>THE GOODTIMERS</a:t>
            </a:r>
          </a:p>
        </p:txBody>
      </p:sp>
      <p:sp>
        <p:nvSpPr>
          <p:cNvPr id="2061" name="Text Box 17"/>
          <p:cNvSpPr txBox="1">
            <a:spLocks noChangeArrowheads="1"/>
          </p:cNvSpPr>
          <p:nvPr/>
        </p:nvSpPr>
        <p:spPr bwMode="auto">
          <a:xfrm>
            <a:off x="2122488" y="8426450"/>
            <a:ext cx="174625" cy="436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7269" tIns="43634" rIns="87269" bIns="43634">
            <a:spAutoFit/>
          </a:bodyPr>
          <a:lstStyle/>
          <a:p>
            <a:pPr algn="ctr" eaLnBrk="0" hangingPunct="0"/>
            <a:endParaRPr lang="en-US" sz="2300">
              <a:latin typeface="Impact" pitchFamily="34" charset="0"/>
            </a:endParaRPr>
          </a:p>
        </p:txBody>
      </p:sp>
      <p:sp>
        <p:nvSpPr>
          <p:cNvPr id="2062" name="Text Box 18"/>
          <p:cNvSpPr txBox="1">
            <a:spLocks noChangeArrowheads="1"/>
          </p:cNvSpPr>
          <p:nvPr/>
        </p:nvSpPr>
        <p:spPr bwMode="auto">
          <a:xfrm>
            <a:off x="2044700" y="8875713"/>
            <a:ext cx="174625" cy="26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7269" tIns="43634" rIns="87269" bIns="43634">
            <a:spAutoFit/>
          </a:bodyPr>
          <a:lstStyle/>
          <a:p>
            <a:pPr algn="ctr" eaLnBrk="0" hangingPunct="0"/>
            <a:endParaRPr lang="en-US" sz="1200">
              <a:latin typeface="Impact" pitchFamily="34" charset="0"/>
            </a:endParaRPr>
          </a:p>
        </p:txBody>
      </p:sp>
      <p:sp>
        <p:nvSpPr>
          <p:cNvPr id="2064" name="WordArt 21"/>
          <p:cNvSpPr>
            <a:spLocks noChangeArrowheads="1" noChangeShapeType="1"/>
          </p:cNvSpPr>
          <p:nvPr/>
        </p:nvSpPr>
        <p:spPr bwMode="auto">
          <a:xfrm>
            <a:off x="228600" y="6172200"/>
            <a:ext cx="6477000" cy="838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 Black"/>
              </a:rPr>
              <a:t>FOOD, </a:t>
            </a:r>
            <a:r>
              <a:rPr lang="en-US" sz="3600" kern="10" dirty="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latin typeface="Arial Black"/>
              </a:rPr>
              <a:t>BEER</a:t>
            </a:r>
            <a:r>
              <a:rPr lang="en-US" sz="3600" kern="10" dirty="0" smtClean="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 Black"/>
              </a:rPr>
              <a:t>, VENDORS, </a:t>
            </a:r>
            <a:r>
              <a:rPr lang="en-US" sz="3600" kern="10" dirty="0" smtClean="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latin typeface="Arial Black"/>
              </a:rPr>
              <a:t>RAFFLES</a:t>
            </a:r>
            <a:r>
              <a:rPr lang="en-US" sz="3600" kern="10" dirty="0" smtClean="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 Black"/>
              </a:rPr>
              <a:t> and </a:t>
            </a:r>
            <a:r>
              <a:rPr lang="en-US" sz="3600" kern="10" dirty="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 Black"/>
              </a:rPr>
              <a:t>FUN</a:t>
            </a:r>
          </a:p>
        </p:txBody>
      </p:sp>
      <p:sp>
        <p:nvSpPr>
          <p:cNvPr id="2065" name="Text Box 28"/>
          <p:cNvSpPr txBox="1">
            <a:spLocks noChangeArrowheads="1"/>
          </p:cNvSpPr>
          <p:nvPr/>
        </p:nvSpPr>
        <p:spPr bwMode="auto">
          <a:xfrm>
            <a:off x="533400" y="8382000"/>
            <a:ext cx="5791200" cy="6113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7269" tIns="43634" rIns="87269" bIns="43634">
            <a:spAutoFit/>
          </a:bodyPr>
          <a:lstStyle/>
          <a:p>
            <a:pPr algn="ctr" eaLnBrk="0" hangingPunct="0"/>
            <a:r>
              <a:rPr lang="en-US" b="1" dirty="0"/>
              <a:t>More Info and </a:t>
            </a:r>
            <a:r>
              <a:rPr lang="en-US" b="1" dirty="0" smtClean="0"/>
              <a:t>Directions to </a:t>
            </a:r>
            <a:r>
              <a:rPr lang="en-US" b="1" dirty="0"/>
              <a:t>the </a:t>
            </a:r>
            <a:r>
              <a:rPr lang="en-US" sz="1600" b="1" dirty="0" smtClean="0"/>
              <a:t>VFW:</a:t>
            </a:r>
            <a:endParaRPr lang="en-US" b="1" dirty="0"/>
          </a:p>
          <a:p>
            <a:pPr algn="ctr" eaLnBrk="0" hangingPunct="0"/>
            <a:r>
              <a:rPr lang="en-US" sz="1600" b="1" dirty="0" smtClean="0">
                <a:solidFill>
                  <a:srgbClr val="FF0000"/>
                </a:solidFill>
                <a:latin typeface="Arial" charset="0"/>
              </a:rPr>
              <a:t>www.goodtimersfreedomride.com</a:t>
            </a:r>
            <a:endParaRPr lang="en-US" sz="1600" b="1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2066" name="Text Box 38"/>
          <p:cNvSpPr txBox="1">
            <a:spLocks noChangeArrowheads="1"/>
          </p:cNvSpPr>
          <p:nvPr/>
        </p:nvSpPr>
        <p:spPr bwMode="auto">
          <a:xfrm>
            <a:off x="4784725" y="50657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>
              <a:latin typeface="Arial" charset="0"/>
            </a:endParaRPr>
          </a:p>
        </p:txBody>
      </p:sp>
      <p:sp>
        <p:nvSpPr>
          <p:cNvPr id="2067" name="WordArt 40"/>
          <p:cNvSpPr>
            <a:spLocks noChangeArrowheads="1" noChangeShapeType="1" noTextEdit="1"/>
          </p:cNvSpPr>
          <p:nvPr/>
        </p:nvSpPr>
        <p:spPr bwMode="auto">
          <a:xfrm>
            <a:off x="228600" y="7010400"/>
            <a:ext cx="64008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000" b="1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chemeClr val="accent6"/>
                </a:solidFill>
                <a:latin typeface="Arial Black"/>
              </a:rPr>
              <a:t>Biker Food By </a:t>
            </a:r>
            <a:r>
              <a:rPr lang="en-US" sz="2000" b="1" kern="10" dirty="0" err="1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chemeClr val="accent6"/>
                </a:solidFill>
                <a:latin typeface="Arial Black"/>
              </a:rPr>
              <a:t>Fristoe</a:t>
            </a:r>
            <a:r>
              <a:rPr lang="en-US" sz="2000" b="1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chemeClr val="accent6"/>
                </a:solidFill>
                <a:latin typeface="Arial Black"/>
              </a:rPr>
              <a:t> </a:t>
            </a:r>
            <a:r>
              <a:rPr lang="en-US" sz="2000" b="1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chemeClr val="accent6"/>
                </a:solidFill>
                <a:latin typeface="Arial Black"/>
              </a:rPr>
              <a:t>Catering</a:t>
            </a:r>
            <a:endParaRPr lang="en-US" sz="2000" b="1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chemeClr val="accent6"/>
              </a:solidFill>
              <a:latin typeface="Arial Black"/>
            </a:endParaRPr>
          </a:p>
        </p:txBody>
      </p:sp>
      <p:sp>
        <p:nvSpPr>
          <p:cNvPr id="2070" name="Rectangle 31"/>
          <p:cNvSpPr>
            <a:spLocks noChangeArrowheads="1"/>
          </p:cNvSpPr>
          <p:nvPr/>
        </p:nvSpPr>
        <p:spPr bwMode="auto">
          <a:xfrm>
            <a:off x="0" y="457200"/>
            <a:ext cx="16954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/>
              <a:t>15</a:t>
            </a:r>
            <a:r>
              <a:rPr lang="en-US" sz="2400" b="1" baseline="30000"/>
              <a:t>th</a:t>
            </a:r>
            <a:r>
              <a:rPr lang="en-US" sz="2400" b="1"/>
              <a:t> Annual</a:t>
            </a:r>
          </a:p>
        </p:txBody>
      </p:sp>
      <p:pic>
        <p:nvPicPr>
          <p:cNvPr id="2073" name="Picture 28" descr="logo_fnl_ordr_blk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19600" y="4495800"/>
            <a:ext cx="2209800" cy="1600200"/>
          </a:xfrm>
          <a:prstGeom prst="rect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</p:pic>
      <p:pic>
        <p:nvPicPr>
          <p:cNvPr id="2072" name="Picture 34" descr="2004 Fox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05400" y="533400"/>
            <a:ext cx="1752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Picture 26" descr="C:\Users\VALUED CUSTOMER\Documents\gtride15\midnight fire logo Final LG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2400" y="4419600"/>
            <a:ext cx="19812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" name="Picture 25" descr="C:\Users\VALUED CUSTOMER\Documents\gtride15\sny_mrmn_15.2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286000" y="4419600"/>
            <a:ext cx="2022231" cy="1752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1790</TotalTime>
  <Words>89</Words>
  <Application>Microsoft Office PowerPoint</Application>
  <PresentationFormat>On-screen Show (4:3)</PresentationFormat>
  <Paragraphs>15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Slide 1</vt:lpstr>
    </vt:vector>
  </TitlesOfParts>
  <Company>Bakery Crafts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Ray Lippert</dc:creator>
  <cp:lastModifiedBy>tglaser</cp:lastModifiedBy>
  <cp:revision>98</cp:revision>
  <dcterms:created xsi:type="dcterms:W3CDTF">2006-04-11T13:20:10Z</dcterms:created>
  <dcterms:modified xsi:type="dcterms:W3CDTF">2015-05-29T13:19:15Z</dcterms:modified>
</cp:coreProperties>
</file>