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6699"/>
    <a:srgbClr val="9900CC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65" autoAdjust="0"/>
    <p:restoredTop sz="94660"/>
  </p:normalViewPr>
  <p:slideViewPr>
    <p:cSldViewPr>
      <p:cViewPr>
        <p:scale>
          <a:sx n="66" d="100"/>
          <a:sy n="66" d="100"/>
        </p:scale>
        <p:origin x="-2232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D6764-FBB1-47E9-993E-1ED2518F3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B797B-7898-4E4C-A1BD-5ACB36CBD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80C33-3D90-4D5A-89F6-F55C9CA3B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4BDE3-684B-42EF-B17D-4CDFE244A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88A03-FA9B-483F-9F5C-42B802445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3A1FA-4138-4AED-8CBF-6B0033B1B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9C2CD-4979-4B85-B4BF-39AB9229E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F437D-3EE0-4D10-AEBC-E78667F60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EEAE2-98E3-42E3-A795-2EA2DE04D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92C7-64D4-439E-AD6B-DA82808B0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B53FA-D99A-468F-9919-43D6137A6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BD473AA-1441-4602-BD32-3142C3DE5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5"/>
          <p:cNvSpPr>
            <a:spLocks noChangeArrowheads="1" noChangeShapeType="1"/>
          </p:cNvSpPr>
          <p:nvPr/>
        </p:nvSpPr>
        <p:spPr bwMode="auto">
          <a:xfrm>
            <a:off x="1447800" y="381000"/>
            <a:ext cx="3733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pc="56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Arial Black"/>
              </a:rPr>
              <a:t>FREEDOM</a:t>
            </a:r>
            <a:r>
              <a:rPr lang="en-US" sz="2800" kern="10" spc="56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 </a:t>
            </a:r>
            <a:r>
              <a:rPr lang="en-US" sz="2800" kern="10" spc="56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Arial Black"/>
              </a:rPr>
              <a:t>FEST</a:t>
            </a:r>
            <a:endParaRPr lang="en-US" sz="2800" kern="10" spc="560" dirty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Arial Black"/>
            </a:endParaRPr>
          </a:p>
        </p:txBody>
      </p:sp>
      <p:sp>
        <p:nvSpPr>
          <p:cNvPr id="2051" name="WordArt 6"/>
          <p:cNvSpPr>
            <a:spLocks noChangeArrowheads="1" noChangeShapeType="1"/>
          </p:cNvSpPr>
          <p:nvPr/>
        </p:nvSpPr>
        <p:spPr bwMode="auto">
          <a:xfrm>
            <a:off x="1981200" y="1295400"/>
            <a:ext cx="2514600" cy="246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spc="48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following the Freedom Ride</a:t>
            </a:r>
            <a:endParaRPr lang="en-US" sz="2400" kern="10" spc="480" dirty="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179888" y="2940050"/>
            <a:ext cx="174625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269" tIns="43634" rIns="87269" bIns="43634">
            <a:spAutoFit/>
          </a:bodyPr>
          <a:lstStyle/>
          <a:p>
            <a:pPr algn="ctr" eaLnBrk="0" hangingPunct="0"/>
            <a:endParaRPr lang="en-US" sz="4200" b="1">
              <a:latin typeface="Freestyle Script" pitchFamily="66" charset="0"/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685800" y="2209800"/>
            <a:ext cx="55626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69" tIns="43634" rIns="87269" bIns="43634">
            <a:spAutoFit/>
          </a:bodyPr>
          <a:lstStyle/>
          <a:p>
            <a:pPr algn="ctr" eaLnBrk="0" hangingPunct="0"/>
            <a:r>
              <a:rPr lang="en-US" sz="1600" b="1" dirty="0"/>
              <a:t>Supporting our community through the </a:t>
            </a:r>
            <a:r>
              <a:rPr lang="en-US" sz="1600" b="1" dirty="0" err="1"/>
              <a:t>Goodtimers</a:t>
            </a:r>
            <a:r>
              <a:rPr lang="en-US" sz="1600" b="1" dirty="0"/>
              <a:t> Foundation</a:t>
            </a:r>
          </a:p>
        </p:txBody>
      </p:sp>
      <p:sp>
        <p:nvSpPr>
          <p:cNvPr id="2054" name="WordArt 9"/>
          <p:cNvSpPr>
            <a:spLocks noChangeArrowheads="1" noChangeShapeType="1"/>
          </p:cNvSpPr>
          <p:nvPr/>
        </p:nvSpPr>
        <p:spPr bwMode="auto">
          <a:xfrm>
            <a:off x="1066800" y="2667000"/>
            <a:ext cx="4800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spc="5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August 16, </a:t>
            </a:r>
            <a:r>
              <a:rPr lang="en-US" sz="2800" kern="10" spc="5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2015 2PM</a:t>
            </a:r>
            <a:endParaRPr lang="en-US" sz="2800" kern="10" spc="5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457200" y="3048000"/>
            <a:ext cx="6172200" cy="33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69" tIns="43634" rIns="87269" bIns="43634"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srgbClr val="000099"/>
                </a:solidFill>
              </a:rPr>
              <a:t>GAILEY </a:t>
            </a:r>
            <a:r>
              <a:rPr lang="en-US" sz="1600" b="1" dirty="0">
                <a:solidFill>
                  <a:srgbClr val="000099"/>
                </a:solidFill>
              </a:rPr>
              <a:t>VFW POST 8326 </a:t>
            </a:r>
            <a:r>
              <a:rPr lang="en-US" sz="1600" b="1" dirty="0" err="1">
                <a:solidFill>
                  <a:srgbClr val="000099"/>
                </a:solidFill>
              </a:rPr>
              <a:t>Brownsway</a:t>
            </a:r>
            <a:r>
              <a:rPr lang="en-US" sz="1600" b="1" dirty="0">
                <a:solidFill>
                  <a:srgbClr val="000099"/>
                </a:solidFill>
              </a:rPr>
              <a:t> </a:t>
            </a:r>
            <a:r>
              <a:rPr lang="en-US" sz="1600" b="1" dirty="0" err="1">
                <a:solidFill>
                  <a:srgbClr val="000099"/>
                </a:solidFill>
              </a:rPr>
              <a:t>Ln</a:t>
            </a:r>
            <a:r>
              <a:rPr lang="en-US" sz="1600" b="1" dirty="0">
                <a:solidFill>
                  <a:srgbClr val="000099"/>
                </a:solidFill>
              </a:rPr>
              <a:t>. </a:t>
            </a:r>
            <a:r>
              <a:rPr lang="en-US" sz="1600" b="1" dirty="0" smtClean="0">
                <a:solidFill>
                  <a:srgbClr val="000099"/>
                </a:solidFill>
              </a:rPr>
              <a:t>/off </a:t>
            </a:r>
            <a:r>
              <a:rPr lang="en-US" sz="1600" b="1" dirty="0">
                <a:solidFill>
                  <a:srgbClr val="000099"/>
                </a:solidFill>
              </a:rPr>
              <a:t>Galbraith Rd. in </a:t>
            </a:r>
            <a:r>
              <a:rPr lang="en-US" sz="1600" b="1" dirty="0" smtClean="0">
                <a:solidFill>
                  <a:srgbClr val="000099"/>
                </a:solidFill>
              </a:rPr>
              <a:t>Groesbeck</a:t>
            </a:r>
            <a:endParaRPr lang="en-US" sz="1600" dirty="0">
              <a:solidFill>
                <a:srgbClr val="000099"/>
              </a:solidFill>
            </a:endParaRPr>
          </a:p>
        </p:txBody>
      </p:sp>
      <p:sp>
        <p:nvSpPr>
          <p:cNvPr id="2056" name="WordArt 12"/>
          <p:cNvSpPr>
            <a:spLocks noChangeArrowheads="1" noChangeShapeType="1"/>
          </p:cNvSpPr>
          <p:nvPr/>
        </p:nvSpPr>
        <p:spPr bwMode="auto">
          <a:xfrm>
            <a:off x="381000" y="3429000"/>
            <a:ext cx="6096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 spc="32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OUTSTANDING </a:t>
            </a:r>
            <a:r>
              <a:rPr lang="en-US" sz="1600" kern="10" spc="32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latin typeface="Arial Black"/>
              </a:rPr>
              <a:t>LIVE</a:t>
            </a:r>
            <a:r>
              <a:rPr lang="en-US" sz="1600" kern="10" spc="32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  MUSIC</a:t>
            </a:r>
          </a:p>
        </p:txBody>
      </p:sp>
      <p:sp>
        <p:nvSpPr>
          <p:cNvPr id="2057" name="Rectangle 13"/>
          <p:cNvSpPr>
            <a:spLocks noChangeArrowheads="1"/>
          </p:cNvSpPr>
          <p:nvPr/>
        </p:nvSpPr>
        <p:spPr bwMode="auto">
          <a:xfrm>
            <a:off x="381000" y="7467600"/>
            <a:ext cx="6172200" cy="64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69" tIns="43634" rIns="87269" bIns="43634">
            <a:spAutoFit/>
          </a:bodyPr>
          <a:lstStyle/>
          <a:p>
            <a:pPr algn="ctr" eaLnBrk="0" hangingPunct="0"/>
            <a:r>
              <a:rPr lang="en-US" sz="1600" b="1" u="sng" dirty="0" smtClean="0">
                <a:latin typeface="Arial Black" pitchFamily="34" charset="0"/>
              </a:rPr>
              <a:t>IF</a:t>
            </a: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en-US" sz="1600" b="1" u="sng" dirty="0">
                <a:latin typeface="Arial Black" pitchFamily="34" charset="0"/>
              </a:rPr>
              <a:t>YOU DON’T RIDE </a:t>
            </a:r>
            <a:r>
              <a:rPr lang="en-US" sz="1600" b="1" u="sng" dirty="0" smtClean="0">
                <a:latin typeface="Arial Black" pitchFamily="34" charset="0"/>
              </a:rPr>
              <a:t>THIS IS FOR YOU!</a:t>
            </a:r>
            <a:endParaRPr lang="en-US" sz="1600" b="1" u="sng" dirty="0">
              <a:latin typeface="Arial Black" pitchFamily="34" charset="0"/>
            </a:endParaRPr>
          </a:p>
          <a:p>
            <a:pPr algn="ctr" eaLnBrk="0" hangingPunct="0"/>
            <a:r>
              <a:rPr lang="en-US" sz="2000" b="1" dirty="0" smtClean="0">
                <a:latin typeface="Times New Roman" pitchFamily="18" charset="0"/>
              </a:rPr>
              <a:t>$</a:t>
            </a:r>
            <a:r>
              <a:rPr lang="en-US" sz="2000" b="1" dirty="0">
                <a:latin typeface="Times New Roman" pitchFamily="18" charset="0"/>
              </a:rPr>
              <a:t>5.00  </a:t>
            </a:r>
            <a:r>
              <a:rPr lang="en-US" sz="2000" b="1" dirty="0" smtClean="0">
                <a:latin typeface="Times New Roman" pitchFamily="18" charset="0"/>
              </a:rPr>
              <a:t>DONATION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-76200" y="8077200"/>
            <a:ext cx="7010400" cy="30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69" tIns="43634" rIns="87269" bIns="43634">
            <a:spAutoFit/>
          </a:bodyPr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Arial Black" pitchFamily="34" charset="0"/>
              </a:rPr>
              <a:t>RAIN OR SHINE THE </a:t>
            </a:r>
            <a:r>
              <a:rPr lang="en-US" sz="1400" b="1" dirty="0" smtClean="0">
                <a:solidFill>
                  <a:srgbClr val="FF0000"/>
                </a:solidFill>
                <a:latin typeface="Arial Black" pitchFamily="34" charset="0"/>
              </a:rPr>
              <a:t>VFW </a:t>
            </a:r>
            <a:r>
              <a:rPr lang="en-US" sz="1400" b="1" dirty="0">
                <a:solidFill>
                  <a:srgbClr val="FF0000"/>
                </a:solidFill>
                <a:latin typeface="Arial Black" pitchFamily="34" charset="0"/>
              </a:rPr>
              <a:t>HAS A LARGE </a:t>
            </a:r>
            <a:r>
              <a:rPr lang="en-US" sz="1400" b="1" dirty="0" smtClean="0">
                <a:solidFill>
                  <a:srgbClr val="FF0000"/>
                </a:solidFill>
                <a:latin typeface="Arial Black" pitchFamily="34" charset="0"/>
              </a:rPr>
              <a:t>HALL, THE </a:t>
            </a:r>
            <a:r>
              <a:rPr lang="en-US" sz="1400" b="1" dirty="0">
                <a:solidFill>
                  <a:srgbClr val="FF0000"/>
                </a:solidFill>
                <a:latin typeface="Arial Black" pitchFamily="34" charset="0"/>
              </a:rPr>
              <a:t>PARTY GOES ON!</a:t>
            </a:r>
          </a:p>
        </p:txBody>
      </p:sp>
      <p:sp>
        <p:nvSpPr>
          <p:cNvPr id="2059" name="Text Box 15"/>
          <p:cNvSpPr txBox="1">
            <a:spLocks noChangeArrowheads="1"/>
          </p:cNvSpPr>
          <p:nvPr/>
        </p:nvSpPr>
        <p:spPr bwMode="auto">
          <a:xfrm>
            <a:off x="1571625" y="8394700"/>
            <a:ext cx="1746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269" tIns="43634" rIns="87269" bIns="43634">
            <a:spAutoFit/>
          </a:bodyPr>
          <a:lstStyle/>
          <a:p>
            <a:pPr algn="ctr" eaLnBrk="0" hangingPunct="0"/>
            <a:endParaRPr lang="en-US" sz="23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60" name="WordArt 16"/>
          <p:cNvSpPr>
            <a:spLocks noChangeArrowheads="1" noChangeShapeType="1"/>
          </p:cNvSpPr>
          <p:nvPr/>
        </p:nvSpPr>
        <p:spPr bwMode="auto">
          <a:xfrm>
            <a:off x="304800" y="1371600"/>
            <a:ext cx="61722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24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THE GOODTIMERS</a:t>
            </a:r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2122488" y="8426450"/>
            <a:ext cx="1746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269" tIns="43634" rIns="87269" bIns="43634">
            <a:spAutoFit/>
          </a:bodyPr>
          <a:lstStyle/>
          <a:p>
            <a:pPr algn="ctr" eaLnBrk="0" hangingPunct="0"/>
            <a:endParaRPr lang="en-US" sz="2300">
              <a:latin typeface="Impact" pitchFamily="34" charset="0"/>
            </a:endParaRPr>
          </a:p>
        </p:txBody>
      </p:sp>
      <p:sp>
        <p:nvSpPr>
          <p:cNvPr id="2062" name="Text Box 18"/>
          <p:cNvSpPr txBox="1">
            <a:spLocks noChangeArrowheads="1"/>
          </p:cNvSpPr>
          <p:nvPr/>
        </p:nvSpPr>
        <p:spPr bwMode="auto">
          <a:xfrm>
            <a:off x="2044700" y="8875713"/>
            <a:ext cx="1746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269" tIns="43634" rIns="87269" bIns="43634">
            <a:spAutoFit/>
          </a:bodyPr>
          <a:lstStyle/>
          <a:p>
            <a:pPr algn="ctr" eaLnBrk="0" hangingPunct="0"/>
            <a:endParaRPr lang="en-US" sz="1200">
              <a:latin typeface="Impact" pitchFamily="34" charset="0"/>
            </a:endParaRPr>
          </a:p>
        </p:txBody>
      </p:sp>
      <p:sp>
        <p:nvSpPr>
          <p:cNvPr id="2064" name="WordArt 21"/>
          <p:cNvSpPr>
            <a:spLocks noChangeArrowheads="1" noChangeShapeType="1"/>
          </p:cNvSpPr>
          <p:nvPr/>
        </p:nvSpPr>
        <p:spPr bwMode="auto">
          <a:xfrm>
            <a:off x="228600" y="6172200"/>
            <a:ext cx="6477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FOOD, </a:t>
            </a:r>
            <a:r>
              <a:rPr lang="en-US" sz="3600" kern="1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latin typeface="Arial Black"/>
              </a:rPr>
              <a:t>BEER</a:t>
            </a:r>
            <a:r>
              <a:rPr lang="en-US" sz="3600" kern="1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, VENDORS, </a:t>
            </a:r>
            <a:r>
              <a:rPr lang="en-US" sz="3600" kern="1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latin typeface="Arial Black"/>
              </a:rPr>
              <a:t>RAFFLES</a:t>
            </a:r>
            <a:r>
              <a:rPr lang="en-US" sz="3600" kern="1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 and </a:t>
            </a:r>
            <a:r>
              <a:rPr lang="en-US" sz="3600" kern="1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FUN</a:t>
            </a:r>
          </a:p>
        </p:txBody>
      </p:sp>
      <p:sp>
        <p:nvSpPr>
          <p:cNvPr id="2065" name="Text Box 28"/>
          <p:cNvSpPr txBox="1">
            <a:spLocks noChangeArrowheads="1"/>
          </p:cNvSpPr>
          <p:nvPr/>
        </p:nvSpPr>
        <p:spPr bwMode="auto">
          <a:xfrm>
            <a:off x="533400" y="8382000"/>
            <a:ext cx="5791200" cy="61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269" tIns="43634" rIns="87269" bIns="43634">
            <a:spAutoFit/>
          </a:bodyPr>
          <a:lstStyle/>
          <a:p>
            <a:pPr algn="ctr" eaLnBrk="0" hangingPunct="0"/>
            <a:r>
              <a:rPr lang="en-US" b="1" dirty="0"/>
              <a:t>More Info and </a:t>
            </a:r>
            <a:r>
              <a:rPr lang="en-US" b="1" dirty="0" smtClean="0"/>
              <a:t>Directions to </a:t>
            </a:r>
            <a:r>
              <a:rPr lang="en-US" b="1" dirty="0"/>
              <a:t>the </a:t>
            </a:r>
            <a:r>
              <a:rPr lang="en-US" sz="1600" b="1" dirty="0" smtClean="0"/>
              <a:t>VFW:</a:t>
            </a:r>
            <a:endParaRPr lang="en-US" b="1" dirty="0"/>
          </a:p>
          <a:p>
            <a:pPr algn="ctr" eaLnBrk="0" hangingPunct="0"/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www.goodtimersfreedomride.com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66" name="Text Box 38"/>
          <p:cNvSpPr txBox="1">
            <a:spLocks noChangeArrowheads="1"/>
          </p:cNvSpPr>
          <p:nvPr/>
        </p:nvSpPr>
        <p:spPr bwMode="auto">
          <a:xfrm>
            <a:off x="4784725" y="5065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067" name="WordArt 40"/>
          <p:cNvSpPr>
            <a:spLocks noChangeArrowheads="1" noChangeShapeType="1" noTextEdit="1"/>
          </p:cNvSpPr>
          <p:nvPr/>
        </p:nvSpPr>
        <p:spPr bwMode="auto">
          <a:xfrm>
            <a:off x="228600" y="7010400"/>
            <a:ext cx="6400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Biker Food By </a:t>
            </a:r>
            <a:r>
              <a:rPr lang="en-US" sz="2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Fristoe</a:t>
            </a:r>
            <a:r>
              <a:rPr lang="en-US" sz="2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 </a:t>
            </a:r>
            <a:r>
              <a:rPr lang="en-US" sz="2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Catering</a:t>
            </a:r>
            <a:endParaRPr lang="en-US" sz="2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Arial Black"/>
            </a:endParaRPr>
          </a:p>
        </p:txBody>
      </p:sp>
      <p:sp>
        <p:nvSpPr>
          <p:cNvPr id="2070" name="Rectangle 31"/>
          <p:cNvSpPr>
            <a:spLocks noChangeArrowheads="1"/>
          </p:cNvSpPr>
          <p:nvPr/>
        </p:nvSpPr>
        <p:spPr bwMode="auto">
          <a:xfrm>
            <a:off x="0" y="457200"/>
            <a:ext cx="1695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15</a:t>
            </a:r>
            <a:r>
              <a:rPr lang="en-US" sz="2400" b="1" baseline="30000"/>
              <a:t>th</a:t>
            </a:r>
            <a:r>
              <a:rPr lang="en-US" sz="2400" b="1"/>
              <a:t> Annual</a:t>
            </a:r>
          </a:p>
        </p:txBody>
      </p:sp>
      <p:pic>
        <p:nvPicPr>
          <p:cNvPr id="2073" name="Picture 28" descr="logo_fnl_ordr_bl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495800"/>
            <a:ext cx="2209800" cy="1600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2072" name="Picture 34" descr="2004 Fo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5334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6" descr="C:\Users\VALUED CUSTOMER\Documents\gtride15\midnight fire logo Final L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419600"/>
            <a:ext cx="198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C:\Users\VALUED CUSTOMER\Documents\gtride15\sny_mrmn_15.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4419600"/>
            <a:ext cx="2022231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89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Bakery Crafts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 Lippert</dc:creator>
  <cp:lastModifiedBy>tglaser</cp:lastModifiedBy>
  <cp:revision>98</cp:revision>
  <dcterms:created xsi:type="dcterms:W3CDTF">2006-04-11T13:20:10Z</dcterms:created>
  <dcterms:modified xsi:type="dcterms:W3CDTF">2015-05-29T13:19:15Z</dcterms:modified>
</cp:coreProperties>
</file>